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EDD4-F8B8-4AB9-9284-C58E7AD19A99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101DD-43A0-4E2E-89A0-4647CAAAF01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Slide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0999"/>
            <a:ext cx="8229600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Lewis</dc:creator>
  <cp:lastModifiedBy>Kathryn McKellar</cp:lastModifiedBy>
  <cp:revision>1</cp:revision>
  <dcterms:created xsi:type="dcterms:W3CDTF">2018-08-23T09:07:15Z</dcterms:created>
  <dcterms:modified xsi:type="dcterms:W3CDTF">2018-11-29T11:52:38Z</dcterms:modified>
</cp:coreProperties>
</file>