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D8F6-A638-4610-BD02-D5F44400181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D9AF5-0255-41D3-A644-509940025A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MLewislides_0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152400"/>
            <a:ext cx="89408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Lewis</dc:creator>
  <cp:lastModifiedBy>Kathryn McKellar</cp:lastModifiedBy>
  <cp:revision>1</cp:revision>
  <dcterms:created xsi:type="dcterms:W3CDTF">2018-08-23T09:00:29Z</dcterms:created>
  <dcterms:modified xsi:type="dcterms:W3CDTF">2018-11-29T11:45:19Z</dcterms:modified>
</cp:coreProperties>
</file>