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7C4A-2625-41A5-B7BA-7452C53C729F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205E5-FA48-41F4-998E-0F36804FBF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7C4A-2625-41A5-B7BA-7452C53C729F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205E5-FA48-41F4-998E-0F36804FBF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7C4A-2625-41A5-B7BA-7452C53C729F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205E5-FA48-41F4-998E-0F36804FBF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7C4A-2625-41A5-B7BA-7452C53C729F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205E5-FA48-41F4-998E-0F36804FBF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7C4A-2625-41A5-B7BA-7452C53C729F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205E5-FA48-41F4-998E-0F36804FBF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7C4A-2625-41A5-B7BA-7452C53C729F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205E5-FA48-41F4-998E-0F36804FBF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7C4A-2625-41A5-B7BA-7452C53C729F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205E5-FA48-41F4-998E-0F36804FBF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7C4A-2625-41A5-B7BA-7452C53C729F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205E5-FA48-41F4-998E-0F36804FBF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7C4A-2625-41A5-B7BA-7452C53C729F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205E5-FA48-41F4-998E-0F36804FBF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7C4A-2625-41A5-B7BA-7452C53C729F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205E5-FA48-41F4-998E-0F36804FBF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7C4A-2625-41A5-B7BA-7452C53C729F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205E5-FA48-41F4-998E-0F36804FBF2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A7C4A-2625-41A5-B7BA-7452C53C729F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205E5-FA48-41F4-998E-0F36804FBF2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4" descr="C:\Users\Prof Lewis\Documents\BDJ Book 4th edition\Chap 3 White patches\Fig 7.16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8171464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 Lewis</dc:creator>
  <cp:lastModifiedBy>Kathryn McKellar</cp:lastModifiedBy>
  <cp:revision>1</cp:revision>
  <dcterms:created xsi:type="dcterms:W3CDTF">2018-08-23T15:09:34Z</dcterms:created>
  <dcterms:modified xsi:type="dcterms:W3CDTF">2018-11-29T12:02:40Z</dcterms:modified>
</cp:coreProperties>
</file>