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7" r:id="rId3"/>
    <p:sldId id="256" r:id="rId4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E3FD1B-DC36-494D-B469-5A6F853C1312}" v="7" dt="2018-10-04T11:35:02.5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6"/>
    <p:restoredTop sz="96405"/>
  </p:normalViewPr>
  <p:slideViewPr>
    <p:cSldViewPr snapToGrid="0" snapToObjects="1">
      <p:cViewPr varScale="1">
        <p:scale>
          <a:sx n="50" d="100"/>
          <a:sy n="50" d="100"/>
        </p:scale>
        <p:origin x="144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aine Ferguson" userId="5f8322e1-1b20-43cd-96b1-9612e0b17169" providerId="ADAL" clId="{FAE3FD1B-DC36-494D-B469-5A6F853C1312}"/>
    <pc:docChg chg="modSld">
      <pc:chgData name="Elaine Ferguson" userId="5f8322e1-1b20-43cd-96b1-9612e0b17169" providerId="ADAL" clId="{FAE3FD1B-DC36-494D-B469-5A6F853C1312}" dt="2018-10-04T11:35:02.557" v="6" actId="57"/>
      <pc:docMkLst>
        <pc:docMk/>
      </pc:docMkLst>
      <pc:sldChg chg="modSp">
        <pc:chgData name="Elaine Ferguson" userId="5f8322e1-1b20-43cd-96b1-9612e0b17169" providerId="ADAL" clId="{FAE3FD1B-DC36-494D-B469-5A6F853C1312}" dt="2018-10-04T11:35:02.557" v="6" actId="57"/>
        <pc:sldMkLst>
          <pc:docMk/>
          <pc:sldMk cId="2513568146" sldId="258"/>
        </pc:sldMkLst>
        <pc:spChg chg="mod">
          <ac:chgData name="Elaine Ferguson" userId="5f8322e1-1b20-43cd-96b1-9612e0b17169" providerId="ADAL" clId="{FAE3FD1B-DC36-494D-B469-5A6F853C1312}" dt="2018-10-04T11:35:02.557" v="6" actId="57"/>
          <ac:spMkLst>
            <pc:docMk/>
            <pc:sldMk cId="2513568146" sldId="258"/>
            <ac:spMk id="3" creationId="{72361E13-D0C7-F540-8E08-0A69C0CCBF3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7249-AE1F-F84A-B8FB-0BEF4CD4C703}" type="datetimeFigureOut">
              <a:rPr lang="en-GB" smtClean="0"/>
              <a:t>22/08/2019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E7DEE-4A5A-3C4B-B102-0FE782D52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8514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7249-AE1F-F84A-B8FB-0BEF4CD4C703}" type="datetimeFigureOut">
              <a:rPr lang="en-GB" smtClean="0"/>
              <a:t>22/08/2019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E7DEE-4A5A-3C4B-B102-0FE782D52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3031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7249-AE1F-F84A-B8FB-0BEF4CD4C703}" type="datetimeFigureOut">
              <a:rPr lang="en-GB" smtClean="0"/>
              <a:t>22/08/2019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E7DEE-4A5A-3C4B-B102-0FE782D52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44713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7249-AE1F-F84A-B8FB-0BEF4CD4C703}" type="datetimeFigureOut">
              <a:rPr lang="en-GB" smtClean="0"/>
              <a:t>22/08/2019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E7DEE-4A5A-3C4B-B102-0FE782D52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857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7249-AE1F-F84A-B8FB-0BEF4CD4C703}" type="datetimeFigureOut">
              <a:rPr lang="en-GB" smtClean="0"/>
              <a:t>22/08/2019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E7DEE-4A5A-3C4B-B102-0FE782D52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1696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7249-AE1F-F84A-B8FB-0BEF4CD4C703}" type="datetimeFigureOut">
              <a:rPr lang="en-GB" smtClean="0"/>
              <a:t>22/08/2019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E7DEE-4A5A-3C4B-B102-0FE782D52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70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7249-AE1F-F84A-B8FB-0BEF4CD4C703}" type="datetimeFigureOut">
              <a:rPr lang="en-GB" smtClean="0"/>
              <a:t>22/08/2019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E7DEE-4A5A-3C4B-B102-0FE782D52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997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7249-AE1F-F84A-B8FB-0BEF4CD4C703}" type="datetimeFigureOut">
              <a:rPr lang="en-GB" smtClean="0"/>
              <a:t>22/08/2019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E7DEE-4A5A-3C4B-B102-0FE782D52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58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7249-AE1F-F84A-B8FB-0BEF4CD4C703}" type="datetimeFigureOut">
              <a:rPr lang="en-GB" smtClean="0"/>
              <a:t>22/08/2019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E7DEE-4A5A-3C4B-B102-0FE782D52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260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7249-AE1F-F84A-B8FB-0BEF4CD4C703}" type="datetimeFigureOut">
              <a:rPr lang="en-GB" smtClean="0"/>
              <a:t>22/08/2019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E7DEE-4A5A-3C4B-B102-0FE782D52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8530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FF7249-AE1F-F84A-B8FB-0BEF4CD4C703}" type="datetimeFigureOut">
              <a:rPr lang="en-GB" smtClean="0"/>
              <a:t>22/08/2019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EE7DEE-4A5A-3C4B-B102-0FE782D52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8070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F7249-AE1F-F84A-B8FB-0BEF4CD4C703}" type="datetimeFigureOut">
              <a:rPr lang="en-GB" smtClean="0"/>
              <a:t>22/08/2019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E7DEE-4A5A-3C4B-B102-0FE782D529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52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A3DB99C-4C65-E244-BD5D-CE0AFED2E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SUPPLEMENTARY FIGURES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2361E13-D0C7-F540-8E08-0A69C0CCB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Controlled Release of Dextrin-conjugated Growth Factors to Support Growth and Differentiation of Neural Stem Cells.</a:t>
            </a:r>
            <a:endParaRPr lang="en-GB" dirty="0"/>
          </a:p>
          <a:p>
            <a:pPr marL="0" indent="0">
              <a:buNone/>
            </a:pPr>
            <a:r>
              <a:rPr lang="en-GB" b="1" dirty="0"/>
              <a:t> 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Elaine L. Ferguson</a:t>
            </a:r>
            <a:r>
              <a:rPr lang="en-GB" baseline="30000" dirty="0"/>
              <a:t>*</a:t>
            </a:r>
            <a:r>
              <a:rPr lang="en-GB" dirty="0"/>
              <a:t>, </a:t>
            </a:r>
            <a:r>
              <a:rPr lang="en-GB" dirty="0" err="1"/>
              <a:t>Sameza</a:t>
            </a:r>
            <a:r>
              <a:rPr lang="en-GB" dirty="0"/>
              <a:t> Naseer, Lydia C. Powell, Joseph Hardwicke, Fraser I. Young, </a:t>
            </a:r>
            <a:r>
              <a:rPr lang="en-US" dirty="0" err="1"/>
              <a:t>Bangfu</a:t>
            </a:r>
            <a:r>
              <a:rPr lang="en-US" dirty="0"/>
              <a:t> Zhu, Qian Liu,</a:t>
            </a:r>
            <a:r>
              <a:rPr lang="en-GB" dirty="0"/>
              <a:t> Bing Song, David W. Thomas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5681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E57A334A-1568-1D47-AB29-B405C0A9C72A}"/>
              </a:ext>
            </a:extLst>
          </p:cNvPr>
          <p:cNvSpPr/>
          <p:nvPr/>
        </p:nvSpPr>
        <p:spPr>
          <a:xfrm>
            <a:off x="431799" y="8249554"/>
            <a:ext cx="602342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S1: Proliferation of </a:t>
            </a:r>
            <a:r>
              <a:rPr lang="en-GB" sz="11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mNSC</a:t>
            </a:r>
            <a:r>
              <a:rPr lang="en-GB" sz="11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over 7 days. </a:t>
            </a:r>
            <a:r>
              <a:rPr lang="en-GB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Growth curves (using the MTT assay) of cells grown as a monolayer, when cells were grown in growth factor-free medium (control), or in the presence of free- or dextrin-conjugated EGF and </a:t>
            </a:r>
            <a:r>
              <a:rPr lang="en-GB" sz="11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bFGF</a:t>
            </a:r>
            <a:r>
              <a:rPr lang="en-GB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±  amylase (100 IU/L). Data represent mean ± SEM, n = 18. </a:t>
            </a:r>
            <a:endParaRPr lang="en-GB" sz="1100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080C5D2B-0AC8-E647-A5CA-E8F823BEF5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0763" y="5618113"/>
            <a:ext cx="3365500" cy="2540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9E3883F0-FD32-7746-9572-21CDFD49B0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0763" y="294096"/>
            <a:ext cx="3365500" cy="26035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18082640-603A-DD40-9A51-A6DB9FAC9E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60763" y="3019604"/>
            <a:ext cx="336550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2547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136133B6-4E23-F540-8101-1AD6640004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4414" y="5593441"/>
            <a:ext cx="3378200" cy="24638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75F42643-7060-8E41-9987-F99ECC8448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4414" y="281215"/>
            <a:ext cx="3378200" cy="2463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206A6F8A-B367-3549-AFAC-5A2A7ED7138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54414" y="2937328"/>
            <a:ext cx="3378200" cy="24638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D3ABCE70-7A95-6E4E-9D48-018EF51F5159}"/>
              </a:ext>
            </a:extLst>
          </p:cNvPr>
          <p:cNvSpPr/>
          <p:nvPr/>
        </p:nvSpPr>
        <p:spPr>
          <a:xfrm>
            <a:off x="431799" y="8249554"/>
            <a:ext cx="6023429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S2: Proliferation of </a:t>
            </a:r>
            <a:r>
              <a:rPr lang="en-GB" sz="11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mNSC</a:t>
            </a:r>
            <a:r>
              <a:rPr lang="en-GB" sz="11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over 7 days. </a:t>
            </a:r>
            <a:r>
              <a:rPr lang="en-GB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Growth curves (using the MTT assay) of cells grown as </a:t>
            </a:r>
            <a:r>
              <a:rPr lang="en-GB" sz="11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neurospheres</a:t>
            </a:r>
            <a:r>
              <a:rPr lang="en-GB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when cells were grown in growth factor-free medium (control), or in the presence of free- or dextrin-conjugated EGF and </a:t>
            </a:r>
            <a:r>
              <a:rPr lang="en-GB" sz="11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bFGF</a:t>
            </a:r>
            <a:r>
              <a:rPr lang="en-GB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±  amylase (100 IU/L). Data represent mean ± SEM, n = 18. </a:t>
            </a:r>
            <a:endParaRPr lang="en-GB" sz="1100" dirty="0"/>
          </a:p>
        </p:txBody>
      </p:sp>
    </p:spTree>
    <p:extLst>
      <p:ext uri="{BB962C8B-B14F-4D97-AF65-F5344CB8AC3E}">
        <p14:creationId xmlns:p14="http://schemas.microsoft.com/office/powerpoint/2010/main" val="1984484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141</Words>
  <Application>Microsoft Office PowerPoint</Application>
  <PresentationFormat>A4 Paper (210x297 mm)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SUPPLEMENTARY FIGURES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Elaine Ferguson</dc:creator>
  <cp:lastModifiedBy>Kathryn McKellar</cp:lastModifiedBy>
  <cp:revision>3</cp:revision>
  <cp:lastPrinted>2018-06-28T13:18:31Z</cp:lastPrinted>
  <dcterms:created xsi:type="dcterms:W3CDTF">2018-06-28T13:04:47Z</dcterms:created>
  <dcterms:modified xsi:type="dcterms:W3CDTF">2019-08-22T12:24:43Z</dcterms:modified>
</cp:coreProperties>
</file>